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9EA5-346E-ECCA-4FE1-2BDEAFD1C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2BF2C-ED1C-E071-BEC2-483B69D05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2FE78-2BFF-72DA-7EEA-06228B71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BD720-DFFC-5054-6CC6-035CDD04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EE373-9D63-7DC6-0C53-8C4A5EA3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2A23-1A17-2938-CE71-129352F2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4B872-1116-7C11-886F-0B63181EA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57806-0C23-3EBE-A71D-1788D007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0874-7845-609F-D1A2-33586459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D38F2-F0F2-D1B3-47E3-15BFCF7E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87BD6-68EC-C289-7A40-155AF5397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C30E-749A-8C62-079A-BE7370422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0C093-400A-DC5B-2928-8F7FF7BA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4C60-DCE7-20F9-071B-251E4BE4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C1E6-B7AE-070B-B3F9-203E33E1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F7B6-6520-42DD-6124-C0E1EB18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78666-03EC-085B-7EBE-E49BA97E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E44EA-CC55-10FA-646F-15622426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EF20-6EB8-FC10-D9AB-9BEFE226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999EC-C923-0071-E8DA-A32A91A8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A7F4-A326-FD1B-FE76-FE1A40E9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E4557-FAAC-FFD4-8C89-A835561F6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B1E2F-DF38-77E1-977D-FC8045DE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B751D-0FF3-8802-B10E-0B545CE3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4A723-7857-53A1-2EF4-89DED12E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BAFA-A500-473C-417C-56B3D29E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AF1B-62A4-3E1D-A61F-6608904BF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AF0F9-79F2-80C7-D088-2E4DEC096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AB495-0B06-8D6A-D178-7A32699E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828E-C212-0133-39A0-22A3F9A7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FF1D0-D4FB-97E7-B8C3-59C53866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10AA-ED37-1EE4-3065-3EFA7E90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33138-AD3D-7C75-03B2-D515D49C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71AC4-172C-3B1C-FC19-2BC58F2FC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234E8-96DB-25F0-0690-A1BA245E5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3A25E-8F64-F7BE-F648-4747BAC80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7FE29-16FA-6BD8-DD55-88A7433A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19DE0-495B-00F9-14ED-B14106B9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0F2B1-A56D-9891-7244-30E16DD6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8BE9-D003-8FD5-6487-5D70E7B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47092-0ED8-E6E6-C2F6-CE7C2D0B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62161-9130-897A-29C4-6B860CB8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81206-47CF-BBC1-5BD7-31540D31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77858-CE70-9002-501B-70706368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74AC7-3AB2-F414-66F9-927BA37D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27D35-D4E4-614C-B2BF-7A791FC5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0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D709-B092-825A-8F2B-A2A9CF43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9379-E4DF-F9BB-73C0-6D0AD0967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BE96C-3BA7-35A8-8CA0-C940A0F58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4A3A5-52F4-5335-4728-7C01E646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3C999-3F89-659B-1F0D-1CFC32D2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1C356-9FB7-E32F-A048-437DD50F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8EC5-7531-D625-839E-E13D5192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F0C4C-9780-756B-1DB3-8E17CCCE7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5B612-0557-E011-1F13-66467F41C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FD15F-FABC-738A-8500-DECC7C2E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A8D94-3C02-468B-3A51-29B571E0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4AC9A-5BB4-707C-5AC1-3E9C9E06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A7F49-673B-201F-9571-C9E2AD55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8B39A-E0FF-1C91-ADFE-6E749A3B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88A2-A683-E830-5F66-D3DCB0674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D8A5-FD5A-2048-BEDC-AE33C9926D2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A3440-AF92-B998-0126-8A72DEE46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0163-90D5-124A-2B5A-AE0E6A385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60DA-503E-0347-9C78-5B2AED01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building, sign&#10;&#10;Description automatically generated">
            <a:extLst>
              <a:ext uri="{FF2B5EF4-FFF2-40B4-BE49-F238E27FC236}">
                <a16:creationId xmlns:a16="http://schemas.microsoft.com/office/drawing/2014/main" id="{E5835DCB-7139-0EE4-1DAB-A50EDCA6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Alisa Mittelstaedt</dc:creator>
  <cp:lastModifiedBy>Alisa Mittelstaedt</cp:lastModifiedBy>
  <cp:revision>1</cp:revision>
  <dcterms:created xsi:type="dcterms:W3CDTF">2022-05-17T18:15:51Z</dcterms:created>
  <dcterms:modified xsi:type="dcterms:W3CDTF">2022-05-17T18:17:13Z</dcterms:modified>
</cp:coreProperties>
</file>